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4" r:id="rId3"/>
    <p:sldId id="296" r:id="rId4"/>
    <p:sldId id="297" r:id="rId5"/>
    <p:sldId id="298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3B38FF-CCB2-4F26-A06B-D6A269E1BFC1}" v="19" dt="2022-11-17T10:23:17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Sanchez Iglesias" userId="493bd906-6871-4df2-ac24-34d60b31961a" providerId="ADAL" clId="{403B38FF-CCB2-4F26-A06B-D6A269E1BFC1}"/>
    <pc:docChg chg="undo custSel addSld delSld modSld sldOrd">
      <pc:chgData name="Ana Sanchez Iglesias" userId="493bd906-6871-4df2-ac24-34d60b31961a" providerId="ADAL" clId="{403B38FF-CCB2-4F26-A06B-D6A269E1BFC1}" dt="2022-11-18T10:14:56.641" v="1101" actId="20577"/>
      <pc:docMkLst>
        <pc:docMk/>
      </pc:docMkLst>
      <pc:sldChg chg="del">
        <pc:chgData name="Ana Sanchez Iglesias" userId="493bd906-6871-4df2-ac24-34d60b31961a" providerId="ADAL" clId="{403B38FF-CCB2-4F26-A06B-D6A269E1BFC1}" dt="2022-11-15T13:24:12.342" v="406" actId="47"/>
        <pc:sldMkLst>
          <pc:docMk/>
          <pc:sldMk cId="3157341690" sldId="293"/>
        </pc:sldMkLst>
      </pc:sldChg>
      <pc:sldChg chg="addSp delSp modSp new mod ord">
        <pc:chgData name="Ana Sanchez Iglesias" userId="493bd906-6871-4df2-ac24-34d60b31961a" providerId="ADAL" clId="{403B38FF-CCB2-4F26-A06B-D6A269E1BFC1}" dt="2022-11-16T14:33:39.015" v="739" actId="1037"/>
        <pc:sldMkLst>
          <pc:docMk/>
          <pc:sldMk cId="2495559337" sldId="294"/>
        </pc:sldMkLst>
        <pc:spChg chg="del">
          <ac:chgData name="Ana Sanchez Iglesias" userId="493bd906-6871-4df2-ac24-34d60b31961a" providerId="ADAL" clId="{403B38FF-CCB2-4F26-A06B-D6A269E1BFC1}" dt="2022-11-15T12:15:11.675" v="1" actId="478"/>
          <ac:spMkLst>
            <pc:docMk/>
            <pc:sldMk cId="2495559337" sldId="294"/>
            <ac:spMk id="2" creationId="{46D8291D-4017-5C5B-9D4C-3E01E81D87D4}"/>
          </ac:spMkLst>
        </pc:spChg>
        <pc:spChg chg="del">
          <ac:chgData name="Ana Sanchez Iglesias" userId="493bd906-6871-4df2-ac24-34d60b31961a" providerId="ADAL" clId="{403B38FF-CCB2-4F26-A06B-D6A269E1BFC1}" dt="2022-11-15T12:15:11.675" v="1" actId="478"/>
          <ac:spMkLst>
            <pc:docMk/>
            <pc:sldMk cId="2495559337" sldId="294"/>
            <ac:spMk id="3" creationId="{9625FDA7-507D-BB74-36AC-2B96B2B5C169}"/>
          </ac:spMkLst>
        </pc:spChg>
        <pc:spChg chg="add mod">
          <ac:chgData name="Ana Sanchez Iglesias" userId="493bd906-6871-4df2-ac24-34d60b31961a" providerId="ADAL" clId="{403B38FF-CCB2-4F26-A06B-D6A269E1BFC1}" dt="2022-11-15T13:25:36.235" v="508" actId="1076"/>
          <ac:spMkLst>
            <pc:docMk/>
            <pc:sldMk cId="2495559337" sldId="294"/>
            <ac:spMk id="6" creationId="{00A28682-87BD-ADF5-42FB-4216422EF446}"/>
          </ac:spMkLst>
        </pc:spChg>
        <pc:spChg chg="add mod">
          <ac:chgData name="Ana Sanchez Iglesias" userId="493bd906-6871-4df2-ac24-34d60b31961a" providerId="ADAL" clId="{403B38FF-CCB2-4F26-A06B-D6A269E1BFC1}" dt="2022-11-15T13:49:34.188" v="641" actId="20577"/>
          <ac:spMkLst>
            <pc:docMk/>
            <pc:sldMk cId="2495559337" sldId="294"/>
            <ac:spMk id="9" creationId="{F9E2EDBB-AE62-2587-6B07-94AD9250BA45}"/>
          </ac:spMkLst>
        </pc:spChg>
        <pc:graphicFrameChg chg="add del mod">
          <ac:chgData name="Ana Sanchez Iglesias" userId="493bd906-6871-4df2-ac24-34d60b31961a" providerId="ADAL" clId="{403B38FF-CCB2-4F26-A06B-D6A269E1BFC1}" dt="2022-11-15T12:39:25.214" v="249" actId="478"/>
          <ac:graphicFrameMkLst>
            <pc:docMk/>
            <pc:sldMk cId="2495559337" sldId="294"/>
            <ac:graphicFrameMk id="7" creationId="{6B7DFB31-D08A-6232-3144-DDE4E49733B8}"/>
          </ac:graphicFrameMkLst>
        </pc:graphicFrameChg>
        <pc:graphicFrameChg chg="add mod modGraphic">
          <ac:chgData name="Ana Sanchez Iglesias" userId="493bd906-6871-4df2-ac24-34d60b31961a" providerId="ADAL" clId="{403B38FF-CCB2-4F26-A06B-D6A269E1BFC1}" dt="2022-11-15T13:25:09.571" v="429" actId="1038"/>
          <ac:graphicFrameMkLst>
            <pc:docMk/>
            <pc:sldMk cId="2495559337" sldId="294"/>
            <ac:graphicFrameMk id="8" creationId="{3CE4E3F8-262A-ED7A-1ADA-3328B85A1DEB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5T13:46:45.946" v="582" actId="478"/>
          <ac:graphicFrameMkLst>
            <pc:docMk/>
            <pc:sldMk cId="2495559337" sldId="294"/>
            <ac:graphicFrameMk id="10" creationId="{8A5AC5E2-D6B2-309D-B3D4-351F0FF67654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6T14:33:30.191" v="693" actId="1076"/>
          <ac:graphicFrameMkLst>
            <pc:docMk/>
            <pc:sldMk cId="2495559337" sldId="294"/>
            <ac:graphicFrameMk id="11" creationId="{A7C2E628-189B-2D9B-C6FF-5295DC6173C1}"/>
          </ac:graphicFrameMkLst>
        </pc:graphicFrameChg>
        <pc:graphicFrameChg chg="add mod">
          <ac:chgData name="Ana Sanchez Iglesias" userId="493bd906-6871-4df2-ac24-34d60b31961a" providerId="ADAL" clId="{403B38FF-CCB2-4F26-A06B-D6A269E1BFC1}" dt="2022-11-16T14:33:39.015" v="739" actId="1037"/>
          <ac:graphicFrameMkLst>
            <pc:docMk/>
            <pc:sldMk cId="2495559337" sldId="294"/>
            <ac:graphicFrameMk id="12" creationId="{2BE8BFE8-B386-E156-A21A-CB678E06F84D}"/>
          </ac:graphicFrameMkLst>
        </pc:graphicFrameChg>
        <pc:picChg chg="add del mod">
          <ac:chgData name="Ana Sanchez Iglesias" userId="493bd906-6871-4df2-ac24-34d60b31961a" providerId="ADAL" clId="{403B38FF-CCB2-4F26-A06B-D6A269E1BFC1}" dt="2022-11-16T14:32:26.198" v="677" actId="22"/>
          <ac:picMkLst>
            <pc:docMk/>
            <pc:sldMk cId="2495559337" sldId="294"/>
            <ac:picMk id="3" creationId="{0F17975F-BDA1-2FBA-A3E3-090B434D582C}"/>
          </ac:picMkLst>
        </pc:picChg>
        <pc:picChg chg="add del mod">
          <ac:chgData name="Ana Sanchez Iglesias" userId="493bd906-6871-4df2-ac24-34d60b31961a" providerId="ADAL" clId="{403B38FF-CCB2-4F26-A06B-D6A269E1BFC1}" dt="2022-11-15T13:43:59.570" v="518" actId="478"/>
          <ac:picMkLst>
            <pc:docMk/>
            <pc:sldMk cId="2495559337" sldId="294"/>
            <ac:picMk id="5" creationId="{CAE86B14-11C8-9C8A-636A-00464FCED806}"/>
          </ac:picMkLst>
        </pc:picChg>
      </pc:sldChg>
      <pc:sldChg chg="addSp delSp modSp new mod">
        <pc:chgData name="Ana Sanchez Iglesias" userId="493bd906-6871-4df2-ac24-34d60b31961a" providerId="ADAL" clId="{403B38FF-CCB2-4F26-A06B-D6A269E1BFC1}" dt="2022-11-15T13:46:16.652" v="577" actId="1037"/>
        <pc:sldMkLst>
          <pc:docMk/>
          <pc:sldMk cId="1454623379" sldId="295"/>
        </pc:sldMkLst>
        <pc:spChg chg="del">
          <ac:chgData name="Ana Sanchez Iglesias" userId="493bd906-6871-4df2-ac24-34d60b31961a" providerId="ADAL" clId="{403B38FF-CCB2-4F26-A06B-D6A269E1BFC1}" dt="2022-11-15T12:32:02.551" v="248" actId="478"/>
          <ac:spMkLst>
            <pc:docMk/>
            <pc:sldMk cId="1454623379" sldId="295"/>
            <ac:spMk id="2" creationId="{180BB59F-E120-BBC4-8C00-0B3840C76289}"/>
          </ac:spMkLst>
        </pc:spChg>
        <pc:spChg chg="del">
          <ac:chgData name="Ana Sanchez Iglesias" userId="493bd906-6871-4df2-ac24-34d60b31961a" providerId="ADAL" clId="{403B38FF-CCB2-4F26-A06B-D6A269E1BFC1}" dt="2022-11-15T12:32:02.551" v="248" actId="478"/>
          <ac:spMkLst>
            <pc:docMk/>
            <pc:sldMk cId="1454623379" sldId="295"/>
            <ac:spMk id="3" creationId="{39B1F68F-C7B8-9436-D392-B3E9C7859B06}"/>
          </ac:spMkLst>
        </pc:spChg>
        <pc:spChg chg="add mod">
          <ac:chgData name="Ana Sanchez Iglesias" userId="493bd906-6871-4df2-ac24-34d60b31961a" providerId="ADAL" clId="{403B38FF-CCB2-4F26-A06B-D6A269E1BFC1}" dt="2022-11-15T13:24:37.815" v="412" actId="1076"/>
          <ac:spMkLst>
            <pc:docMk/>
            <pc:sldMk cId="1454623379" sldId="295"/>
            <ac:spMk id="4" creationId="{D19EDD16-7BC2-D16D-1DB3-9C78B2536FCD}"/>
          </ac:spMkLst>
        </pc:spChg>
        <pc:spChg chg="add mod">
          <ac:chgData name="Ana Sanchez Iglesias" userId="493bd906-6871-4df2-ac24-34d60b31961a" providerId="ADAL" clId="{403B38FF-CCB2-4F26-A06B-D6A269E1BFC1}" dt="2022-11-15T13:44:25.670" v="524" actId="20577"/>
          <ac:spMkLst>
            <pc:docMk/>
            <pc:sldMk cId="1454623379" sldId="295"/>
            <ac:spMk id="11" creationId="{C1F2BB88-4F69-A725-2BF2-B6103911676F}"/>
          </ac:spMkLst>
        </pc:spChg>
        <pc:graphicFrameChg chg="add mod">
          <ac:chgData name="Ana Sanchez Iglesias" userId="493bd906-6871-4df2-ac24-34d60b31961a" providerId="ADAL" clId="{403B38FF-CCB2-4F26-A06B-D6A269E1BFC1}" dt="2022-11-15T13:46:14.658" v="566" actId="1036"/>
          <ac:graphicFrameMkLst>
            <pc:docMk/>
            <pc:sldMk cId="1454623379" sldId="295"/>
            <ac:graphicFrameMk id="5" creationId="{77C09AC2-2E0F-76DA-0D9D-70548C773CF3}"/>
          </ac:graphicFrameMkLst>
        </pc:graphicFrameChg>
        <pc:graphicFrameChg chg="add mod modGraphic">
          <ac:chgData name="Ana Sanchez Iglesias" userId="493bd906-6871-4df2-ac24-34d60b31961a" providerId="ADAL" clId="{403B38FF-CCB2-4F26-A06B-D6A269E1BFC1}" dt="2022-11-15T13:25:44.491" v="509" actId="1076"/>
          <ac:graphicFrameMkLst>
            <pc:docMk/>
            <pc:sldMk cId="1454623379" sldId="295"/>
            <ac:graphicFrameMk id="6" creationId="{EAD93C65-5345-7497-91F7-41A4AF31BDFC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5T13:43:08.890" v="514" actId="478"/>
          <ac:graphicFrameMkLst>
            <pc:docMk/>
            <pc:sldMk cId="1454623379" sldId="295"/>
            <ac:graphicFrameMk id="7" creationId="{A81BEFD5-32B9-740D-3C54-D283786BDA38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5T13:43:31.305" v="516" actId="478"/>
          <ac:graphicFrameMkLst>
            <pc:docMk/>
            <pc:sldMk cId="1454623379" sldId="295"/>
            <ac:graphicFrameMk id="8" creationId="{10B37A7D-4B39-0E2A-E838-9D6CF372DA5F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5T13:44:01.601" v="519" actId="478"/>
          <ac:graphicFrameMkLst>
            <pc:docMk/>
            <pc:sldMk cId="1454623379" sldId="295"/>
            <ac:graphicFrameMk id="9" creationId="{EC4B6C44-B538-0EB7-E9F7-2CFA999E958F}"/>
          </ac:graphicFrameMkLst>
        </pc:graphicFrameChg>
        <pc:graphicFrameChg chg="add mod">
          <ac:chgData name="Ana Sanchez Iglesias" userId="493bd906-6871-4df2-ac24-34d60b31961a" providerId="ADAL" clId="{403B38FF-CCB2-4F26-A06B-D6A269E1BFC1}" dt="2022-11-15T13:46:16.652" v="577" actId="1037"/>
          <ac:graphicFrameMkLst>
            <pc:docMk/>
            <pc:sldMk cId="1454623379" sldId="295"/>
            <ac:graphicFrameMk id="10" creationId="{E1E8DE39-2408-C8FF-265E-E45C69E24932}"/>
          </ac:graphicFrameMkLst>
        </pc:graphicFrameChg>
        <pc:graphicFrameChg chg="add del mod">
          <ac:chgData name="Ana Sanchez Iglesias" userId="493bd906-6871-4df2-ac24-34d60b31961a" providerId="ADAL" clId="{403B38FF-CCB2-4F26-A06B-D6A269E1BFC1}" dt="2022-11-15T13:45:08.763" v="528" actId="21"/>
          <ac:graphicFrameMkLst>
            <pc:docMk/>
            <pc:sldMk cId="1454623379" sldId="295"/>
            <ac:graphicFrameMk id="12" creationId="{3E1ADFAA-17D5-D9FE-94EE-80B67F4BF3BD}"/>
          </ac:graphicFrameMkLst>
        </pc:graphicFrameChg>
      </pc:sldChg>
      <pc:sldChg chg="addSp delSp modSp new mod">
        <pc:chgData name="Ana Sanchez Iglesias" userId="493bd906-6871-4df2-ac24-34d60b31961a" providerId="ADAL" clId="{403B38FF-CCB2-4F26-A06B-D6A269E1BFC1}" dt="2022-11-16T14:35:43.786" v="854" actId="20577"/>
        <pc:sldMkLst>
          <pc:docMk/>
          <pc:sldMk cId="253213966" sldId="296"/>
        </pc:sldMkLst>
        <pc:spChg chg="del">
          <ac:chgData name="Ana Sanchez Iglesias" userId="493bd906-6871-4df2-ac24-34d60b31961a" providerId="ADAL" clId="{403B38FF-CCB2-4F26-A06B-D6A269E1BFC1}" dt="2022-11-15T14:53:45.427" v="645" actId="478"/>
          <ac:spMkLst>
            <pc:docMk/>
            <pc:sldMk cId="253213966" sldId="296"/>
            <ac:spMk id="2" creationId="{335AA785-A43A-951F-3C84-E1B02F62AABD}"/>
          </ac:spMkLst>
        </pc:spChg>
        <pc:spChg chg="del">
          <ac:chgData name="Ana Sanchez Iglesias" userId="493bd906-6871-4df2-ac24-34d60b31961a" providerId="ADAL" clId="{403B38FF-CCB2-4F26-A06B-D6A269E1BFC1}" dt="2022-11-15T14:53:45.427" v="645" actId="478"/>
          <ac:spMkLst>
            <pc:docMk/>
            <pc:sldMk cId="253213966" sldId="296"/>
            <ac:spMk id="3" creationId="{2E03C84F-1998-232D-5AA2-01199C4B5C62}"/>
          </ac:spMkLst>
        </pc:spChg>
        <pc:spChg chg="add mod">
          <ac:chgData name="Ana Sanchez Iglesias" userId="493bd906-6871-4df2-ac24-34d60b31961a" providerId="ADAL" clId="{403B38FF-CCB2-4F26-A06B-D6A269E1BFC1}" dt="2022-11-15T14:53:56.841" v="648" actId="20577"/>
          <ac:spMkLst>
            <pc:docMk/>
            <pc:sldMk cId="253213966" sldId="296"/>
            <ac:spMk id="4" creationId="{EA277360-084E-C5FD-2302-8E7A5A17E7C3}"/>
          </ac:spMkLst>
        </pc:spChg>
        <pc:spChg chg="add mod">
          <ac:chgData name="Ana Sanchez Iglesias" userId="493bd906-6871-4df2-ac24-34d60b31961a" providerId="ADAL" clId="{403B38FF-CCB2-4F26-A06B-D6A269E1BFC1}" dt="2022-11-15T14:54:22.295" v="660" actId="20577"/>
          <ac:spMkLst>
            <pc:docMk/>
            <pc:sldMk cId="253213966" sldId="296"/>
            <ac:spMk id="6" creationId="{CD3268D6-EC92-BBC5-8B94-372BE584615A}"/>
          </ac:spMkLst>
        </pc:spChg>
        <pc:graphicFrameChg chg="add mod modGraphic">
          <ac:chgData name="Ana Sanchez Iglesias" userId="493bd906-6871-4df2-ac24-34d60b31961a" providerId="ADAL" clId="{403B38FF-CCB2-4F26-A06B-D6A269E1BFC1}" dt="2022-11-16T14:35:43.786" v="854" actId="20577"/>
          <ac:graphicFrameMkLst>
            <pc:docMk/>
            <pc:sldMk cId="253213966" sldId="296"/>
            <ac:graphicFrameMk id="5" creationId="{AFC289F5-D72D-7EF3-F6A4-35928A4495BF}"/>
          </ac:graphicFrameMkLst>
        </pc:graphicFrameChg>
        <pc:picChg chg="add del">
          <ac:chgData name="Ana Sanchez Iglesias" userId="493bd906-6871-4df2-ac24-34d60b31961a" providerId="ADAL" clId="{403B38FF-CCB2-4F26-A06B-D6A269E1BFC1}" dt="2022-11-16T14:23:39.538" v="663" actId="478"/>
          <ac:picMkLst>
            <pc:docMk/>
            <pc:sldMk cId="253213966" sldId="296"/>
            <ac:picMk id="3" creationId="{7D631447-59C4-D965-2E91-5168AAB220BA}"/>
          </ac:picMkLst>
        </pc:picChg>
        <pc:picChg chg="add del mod">
          <ac:chgData name="Ana Sanchez Iglesias" userId="493bd906-6871-4df2-ac24-34d60b31961a" providerId="ADAL" clId="{403B38FF-CCB2-4F26-A06B-D6A269E1BFC1}" dt="2022-11-16T14:32:31.215" v="686" actId="22"/>
          <ac:picMkLst>
            <pc:docMk/>
            <pc:sldMk cId="253213966" sldId="296"/>
            <ac:picMk id="8" creationId="{E0A11BE6-747B-45AF-BA20-2B2994DC5123}"/>
          </ac:picMkLst>
        </pc:picChg>
        <pc:picChg chg="add del mod">
          <ac:chgData name="Ana Sanchez Iglesias" userId="493bd906-6871-4df2-ac24-34d60b31961a" providerId="ADAL" clId="{403B38FF-CCB2-4F26-A06B-D6A269E1BFC1}" dt="2022-11-16T14:32:29.727" v="683" actId="22"/>
          <ac:picMkLst>
            <pc:docMk/>
            <pc:sldMk cId="253213966" sldId="296"/>
            <ac:picMk id="10" creationId="{D88117FF-E023-DEE0-E82A-359CA63209CD}"/>
          </ac:picMkLst>
        </pc:picChg>
        <pc:picChg chg="add del mod">
          <ac:chgData name="Ana Sanchez Iglesias" userId="493bd906-6871-4df2-ac24-34d60b31961a" providerId="ADAL" clId="{403B38FF-CCB2-4F26-A06B-D6A269E1BFC1}" dt="2022-11-16T14:33:56.824" v="740" actId="478"/>
          <ac:picMkLst>
            <pc:docMk/>
            <pc:sldMk cId="253213966" sldId="296"/>
            <ac:picMk id="12" creationId="{FB20999E-0070-4364-2FC9-A32631E3A684}"/>
          </ac:picMkLst>
        </pc:picChg>
        <pc:picChg chg="add mod">
          <ac:chgData name="Ana Sanchez Iglesias" userId="493bd906-6871-4df2-ac24-34d60b31961a" providerId="ADAL" clId="{403B38FF-CCB2-4F26-A06B-D6A269E1BFC1}" dt="2022-11-16T14:35:12.741" v="821" actId="1038"/>
          <ac:picMkLst>
            <pc:docMk/>
            <pc:sldMk cId="253213966" sldId="296"/>
            <ac:picMk id="14" creationId="{104B091B-1BF3-C97C-2132-EC6447A6DF2F}"/>
          </ac:picMkLst>
        </pc:picChg>
        <pc:picChg chg="add del mod">
          <ac:chgData name="Ana Sanchez Iglesias" userId="493bd906-6871-4df2-ac24-34d60b31961a" providerId="ADAL" clId="{403B38FF-CCB2-4F26-A06B-D6A269E1BFC1}" dt="2022-11-16T14:34:34.573" v="745" actId="478"/>
          <ac:picMkLst>
            <pc:docMk/>
            <pc:sldMk cId="253213966" sldId="296"/>
            <ac:picMk id="16" creationId="{C961070C-B14F-1FE9-CE5E-7D957B5EC2E1}"/>
          </ac:picMkLst>
        </pc:picChg>
        <pc:picChg chg="add mod">
          <ac:chgData name="Ana Sanchez Iglesias" userId="493bd906-6871-4df2-ac24-34d60b31961a" providerId="ADAL" clId="{403B38FF-CCB2-4F26-A06B-D6A269E1BFC1}" dt="2022-11-16T14:35:05.207" v="749" actId="1076"/>
          <ac:picMkLst>
            <pc:docMk/>
            <pc:sldMk cId="253213966" sldId="296"/>
            <ac:picMk id="18" creationId="{05E55B80-5BA8-FE4E-71DD-382AB285B26A}"/>
          </ac:picMkLst>
        </pc:picChg>
      </pc:sldChg>
      <pc:sldChg chg="addSp delSp modSp new mod">
        <pc:chgData name="Ana Sanchez Iglesias" userId="493bd906-6871-4df2-ac24-34d60b31961a" providerId="ADAL" clId="{403B38FF-CCB2-4F26-A06B-D6A269E1BFC1}" dt="2022-11-18T10:01:51.879" v="1099" actId="20577"/>
        <pc:sldMkLst>
          <pc:docMk/>
          <pc:sldMk cId="129494935" sldId="297"/>
        </pc:sldMkLst>
        <pc:spChg chg="del">
          <ac:chgData name="Ana Sanchez Iglesias" userId="493bd906-6871-4df2-ac24-34d60b31961a" providerId="ADAL" clId="{403B38FF-CCB2-4F26-A06B-D6A269E1BFC1}" dt="2022-11-17T10:22:21.688" v="856" actId="478"/>
          <ac:spMkLst>
            <pc:docMk/>
            <pc:sldMk cId="129494935" sldId="297"/>
            <ac:spMk id="2" creationId="{E1BA9334-AECF-E9EE-D2EF-A0855C1D2EDD}"/>
          </ac:spMkLst>
        </pc:spChg>
        <pc:spChg chg="del">
          <ac:chgData name="Ana Sanchez Iglesias" userId="493bd906-6871-4df2-ac24-34d60b31961a" providerId="ADAL" clId="{403B38FF-CCB2-4F26-A06B-D6A269E1BFC1}" dt="2022-11-17T10:22:21.688" v="856" actId="478"/>
          <ac:spMkLst>
            <pc:docMk/>
            <pc:sldMk cId="129494935" sldId="297"/>
            <ac:spMk id="3" creationId="{CD08A492-DEDC-77D0-7AC4-C2BAB33A2E36}"/>
          </ac:spMkLst>
        </pc:spChg>
        <pc:spChg chg="add mod">
          <ac:chgData name="Ana Sanchez Iglesias" userId="493bd906-6871-4df2-ac24-34d60b31961a" providerId="ADAL" clId="{403B38FF-CCB2-4F26-A06B-D6A269E1BFC1}" dt="2022-11-17T10:23:14.064" v="957" actId="20577"/>
          <ac:spMkLst>
            <pc:docMk/>
            <pc:sldMk cId="129494935" sldId="297"/>
            <ac:spMk id="4" creationId="{CC81ED5E-ABBE-51A7-5B5F-67935D0BB58E}"/>
          </ac:spMkLst>
        </pc:spChg>
        <pc:spChg chg="add mod">
          <ac:chgData name="Ana Sanchez Iglesias" userId="493bd906-6871-4df2-ac24-34d60b31961a" providerId="ADAL" clId="{403B38FF-CCB2-4F26-A06B-D6A269E1BFC1}" dt="2022-11-17T10:22:55.147" v="920" actId="20577"/>
          <ac:spMkLst>
            <pc:docMk/>
            <pc:sldMk cId="129494935" sldId="297"/>
            <ac:spMk id="6" creationId="{5B2EBB3A-0846-763B-F6E9-9652C95CB14A}"/>
          </ac:spMkLst>
        </pc:spChg>
        <pc:graphicFrameChg chg="add mod modGraphic">
          <ac:chgData name="Ana Sanchez Iglesias" userId="493bd906-6871-4df2-ac24-34d60b31961a" providerId="ADAL" clId="{403B38FF-CCB2-4F26-A06B-D6A269E1BFC1}" dt="2022-11-18T10:01:51.879" v="1099" actId="20577"/>
          <ac:graphicFrameMkLst>
            <pc:docMk/>
            <pc:sldMk cId="129494935" sldId="297"/>
            <ac:graphicFrameMk id="5" creationId="{0137024E-AAD0-FD8D-2B79-6EA87AFB9009}"/>
          </ac:graphicFrameMkLst>
        </pc:graphicFrameChg>
        <pc:picChg chg="add del mod">
          <ac:chgData name="Ana Sanchez Iglesias" userId="493bd906-6871-4df2-ac24-34d60b31961a" providerId="ADAL" clId="{403B38FF-CCB2-4F26-A06B-D6A269E1BFC1}" dt="2022-11-17T10:24:10.495" v="972" actId="478"/>
          <ac:picMkLst>
            <pc:docMk/>
            <pc:sldMk cId="129494935" sldId="297"/>
            <ac:picMk id="8" creationId="{471FDF5B-5AA9-D9F9-0596-2BA59A370322}"/>
          </ac:picMkLst>
        </pc:picChg>
        <pc:picChg chg="add mod">
          <ac:chgData name="Ana Sanchez Iglesias" userId="493bd906-6871-4df2-ac24-34d60b31961a" providerId="ADAL" clId="{403B38FF-CCB2-4F26-A06B-D6A269E1BFC1}" dt="2022-11-17T11:48:21.942" v="984" actId="1037"/>
          <ac:picMkLst>
            <pc:docMk/>
            <pc:sldMk cId="129494935" sldId="297"/>
            <ac:picMk id="10" creationId="{A7CD0A8C-3E8E-4FC8-F7A7-E995DB63B6D2}"/>
          </ac:picMkLst>
        </pc:picChg>
        <pc:picChg chg="add mod">
          <ac:chgData name="Ana Sanchez Iglesias" userId="493bd906-6871-4df2-ac24-34d60b31961a" providerId="ADAL" clId="{403B38FF-CCB2-4F26-A06B-D6A269E1BFC1}" dt="2022-11-17T11:48:23.709" v="988" actId="1038"/>
          <ac:picMkLst>
            <pc:docMk/>
            <pc:sldMk cId="129494935" sldId="297"/>
            <ac:picMk id="12" creationId="{8F981206-5233-FBFF-CE6A-DD1A958710D2}"/>
          </ac:picMkLst>
        </pc:picChg>
      </pc:sldChg>
      <pc:sldChg chg="addSp delSp modSp add mod">
        <pc:chgData name="Ana Sanchez Iglesias" userId="493bd906-6871-4df2-ac24-34d60b31961a" providerId="ADAL" clId="{403B38FF-CCB2-4F26-A06B-D6A269E1BFC1}" dt="2022-11-18T10:14:56.641" v="1101" actId="20577"/>
        <pc:sldMkLst>
          <pc:docMk/>
          <pc:sldMk cId="1123655894" sldId="298"/>
        </pc:sldMkLst>
        <pc:spChg chg="mod">
          <ac:chgData name="Ana Sanchez Iglesias" userId="493bd906-6871-4df2-ac24-34d60b31961a" providerId="ADAL" clId="{403B38FF-CCB2-4F26-A06B-D6A269E1BFC1}" dt="2022-11-17T10:23:21.298" v="960" actId="20577"/>
          <ac:spMkLst>
            <pc:docMk/>
            <pc:sldMk cId="1123655894" sldId="298"/>
            <ac:spMk id="4" creationId="{CC81ED5E-ABBE-51A7-5B5F-67935D0BB58E}"/>
          </ac:spMkLst>
        </pc:spChg>
        <pc:spChg chg="mod">
          <ac:chgData name="Ana Sanchez Iglesias" userId="493bd906-6871-4df2-ac24-34d60b31961a" providerId="ADAL" clId="{403B38FF-CCB2-4F26-A06B-D6A269E1BFC1}" dt="2022-11-18T10:14:56.641" v="1101" actId="20577"/>
          <ac:spMkLst>
            <pc:docMk/>
            <pc:sldMk cId="1123655894" sldId="298"/>
            <ac:spMk id="6" creationId="{5B2EBB3A-0846-763B-F6E9-9652C95CB14A}"/>
          </ac:spMkLst>
        </pc:spChg>
        <pc:graphicFrameChg chg="modGraphic">
          <ac:chgData name="Ana Sanchez Iglesias" userId="493bd906-6871-4df2-ac24-34d60b31961a" providerId="ADAL" clId="{403B38FF-CCB2-4F26-A06B-D6A269E1BFC1}" dt="2022-11-18T09:56:11.423" v="1046" actId="20577"/>
          <ac:graphicFrameMkLst>
            <pc:docMk/>
            <pc:sldMk cId="1123655894" sldId="298"/>
            <ac:graphicFrameMk id="5" creationId="{0137024E-AAD0-FD8D-2B79-6EA87AFB9009}"/>
          </ac:graphicFrameMkLst>
        </pc:graphicFrameChg>
        <pc:picChg chg="add del">
          <ac:chgData name="Ana Sanchez Iglesias" userId="493bd906-6871-4df2-ac24-34d60b31961a" providerId="ADAL" clId="{403B38FF-CCB2-4F26-A06B-D6A269E1BFC1}" dt="2022-11-18T09:55:00.033" v="1008" actId="478"/>
          <ac:picMkLst>
            <pc:docMk/>
            <pc:sldMk cId="1123655894" sldId="298"/>
            <ac:picMk id="3" creationId="{B17214B7-69C0-44E0-B5D1-086C429C7324}"/>
          </ac:picMkLst>
        </pc:picChg>
        <pc:picChg chg="add del mod">
          <ac:chgData name="Ana Sanchez Iglesias" userId="493bd906-6871-4df2-ac24-34d60b31961a" providerId="ADAL" clId="{403B38FF-CCB2-4F26-A06B-D6A269E1BFC1}" dt="2022-11-17T11:55:18.532" v="992" actId="478"/>
          <ac:picMkLst>
            <pc:docMk/>
            <pc:sldMk cId="1123655894" sldId="298"/>
            <ac:picMk id="3" creationId="{D1FC67CD-C1A6-053E-03B6-154EFD300075}"/>
          </ac:picMkLst>
        </pc:picChg>
        <pc:picChg chg="add del mod">
          <ac:chgData name="Ana Sanchez Iglesias" userId="493bd906-6871-4df2-ac24-34d60b31961a" providerId="ADAL" clId="{403B38FF-CCB2-4F26-A06B-D6A269E1BFC1}" dt="2022-11-18T09:58:36.052" v="1049" actId="478"/>
          <ac:picMkLst>
            <pc:docMk/>
            <pc:sldMk cId="1123655894" sldId="298"/>
            <ac:picMk id="8" creationId="{2EAFCB23-4B9B-7560-CCB3-6E7F96E48737}"/>
          </ac:picMkLst>
        </pc:picChg>
        <pc:picChg chg="add mod">
          <ac:chgData name="Ana Sanchez Iglesias" userId="493bd906-6871-4df2-ac24-34d60b31961a" providerId="ADAL" clId="{403B38FF-CCB2-4F26-A06B-D6A269E1BFC1}" dt="2022-11-18T09:55:40.670" v="1012" actId="1076"/>
          <ac:picMkLst>
            <pc:docMk/>
            <pc:sldMk cId="1123655894" sldId="298"/>
            <ac:picMk id="9" creationId="{BF592629-FCB5-1278-55A1-61F0E863694B}"/>
          </ac:picMkLst>
        </pc:picChg>
        <pc:picChg chg="add mod">
          <ac:chgData name="Ana Sanchez Iglesias" userId="493bd906-6871-4df2-ac24-34d60b31961a" providerId="ADAL" clId="{403B38FF-CCB2-4F26-A06B-D6A269E1BFC1}" dt="2022-11-18T09:58:44.262" v="1064" actId="1037"/>
          <ac:picMkLst>
            <pc:docMk/>
            <pc:sldMk cId="1123655894" sldId="298"/>
            <ac:picMk id="11" creationId="{D956B97C-9EDA-6036-8229-34F7651079A2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81F71B-5633-41E3-CC8A-F02EE5DDD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301E33-077E-D641-D4C7-5274642A69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7BDF75-AD0C-874B-4949-437EFB062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AFF51A-9C53-6A94-5CF2-CE881DAE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597482-9773-F67E-97DA-30BA6881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20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EF48BF-7D9A-09B0-A048-7DE00929D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552132-11D5-B805-CA91-5BA10A93B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A40059-E677-F21A-E316-096AEFC68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58AE57-91E0-3AC4-AC8E-A8B1A0D2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7CE6F7-7ECF-B7D8-0D5E-57C31B2F4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64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F326235-3404-19B9-9A63-5039B89CB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77B5FD-46EF-FAC0-83E1-C47D3EFEB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5E56B0-3DCB-6043-348A-5AEBFFB0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08DBEF-C602-B583-591C-EEE19AA66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8F595A-7B36-DB2E-0ADE-8A42119E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69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8D2F00-D9ED-E131-9E0F-B6617E82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6885A7-48F7-82C5-C476-513CCC6EA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AB7A4C-6C88-3F16-C5F7-7FCAB7753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1F767D-14DE-C63F-B86F-C887E8EF7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3BD3694-3391-76D0-729D-454B1A4F5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4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8D23F3-F077-0239-112B-5D626FB9F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08A3A40-03A5-4325-AA14-AB30B1577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6A74AA-A83B-3D53-581A-5EDA4C659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8C3B72-5444-BC04-1F5F-CD709E90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9AF1B5-8933-C6CF-F7DC-1B8A8B85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011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48C1F2-57A1-5CC4-909D-827C8EBC0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D2731B-A7BF-9DBA-59F5-FD8FF3B62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A745B6-21EE-B203-22F0-C2C7882EC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07D873-1F0C-9EEC-83BF-C34C2CA3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359951-157B-C364-4A72-7912B6409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1CBC38-69D7-2301-3251-0426E244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521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EE896E-8EEB-390B-9FCA-CB486126A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40C963-51F0-CB35-6158-96BD48BB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51A888-2903-EF56-9322-843D2E23A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0CB65C9-D0F2-465D-7C5F-98C7B35E9C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7D6CED1-FC54-0B7B-F053-F543A6FC5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176312-41B4-8002-B34C-14838731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035593C-E8D5-F942-9D2E-5E899477D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30985D-1C17-133F-A0F8-CE0A2D6D3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217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1860BC-4395-7A7D-9CE4-2133CC2C0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6B3C5B8-E229-BD9D-628C-D17A9EC6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304106-E094-ABF1-8AA7-F58D13ED3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16DFA4E-DDDE-D222-5ACF-BE5D1E67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3813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9F1B401-B90B-518F-B123-33ECE0721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536A3E1-ABE5-AD78-A0D4-98D1EC53D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E02067-EBA4-3D00-CB6C-B1BF8A94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25737-556F-5BCA-7268-0F029D573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6518D4-0A79-36DB-892E-023AFCC4F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49CA66D-F451-FB81-B78C-577B94C732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56DB2D-AC72-A0A0-3792-778310AC2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C555CF-D383-734A-8605-443EEBBA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2AD493-043E-92DC-4756-7508B43D8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35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B3F93F-B3D8-4748-BDB4-201222D36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571BB8-63CF-F30A-737C-DA29E488A7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4D0462-3F20-9771-3A2E-BCEC5BD22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76FC06-F5DC-3698-C87D-92C2190A7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02A297-1DE9-7EA6-A7D3-A8C270753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998FE7-3A69-F3C7-FECF-A9F8490C1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5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DC400C-FD52-401C-017C-B6A03B3B6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9DABA9-3C52-7E89-5CDA-4DE368D70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DF74D4-54AB-EB13-8AF0-982717134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9B704-95C8-4B7F-8A6F-6C2974CA337C}" type="datetimeFigureOut">
              <a:rPr lang="es-ES" smtClean="0"/>
              <a:t>18/07/2025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D71EEA-CE2F-2CF3-203A-4848BAF54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9BC41F-A237-A834-F6B7-DDE03B565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0A27D-B5D9-4663-BFDA-77267D89258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232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19EDD16-7BC2-D16D-1DB3-9C78B2536FCD}"/>
              </a:ext>
            </a:extLst>
          </p:cNvPr>
          <p:cNvSpPr txBox="1"/>
          <p:nvPr/>
        </p:nvSpPr>
        <p:spPr>
          <a:xfrm>
            <a:off x="475129" y="423446"/>
            <a:ext cx="2356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AuBPs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57nmx17nm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77C09AC2-2E0F-76DA-0D9D-70548C773C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911282"/>
              </p:ext>
            </p:extLst>
          </p:nvPr>
        </p:nvGraphicFramePr>
        <p:xfrm>
          <a:off x="7421563" y="1272462"/>
          <a:ext cx="4320000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3959280" imgH="3959280" progId="Origin95.Graph">
                  <p:embed/>
                </p:oleObj>
              </mc:Choice>
              <mc:Fallback>
                <p:oleObj name="Graph" r:id="rId3" imgW="3959280" imgH="3959280" progId="Origin95.Graph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77C09AC2-2E0F-76DA-0D9D-70548C773C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21563" y="1272462"/>
                        <a:ext cx="4320000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EAD93C65-5345-7497-91F7-41A4AF31B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927261"/>
              </p:ext>
            </p:extLst>
          </p:nvPr>
        </p:nvGraphicFramePr>
        <p:xfrm>
          <a:off x="649323" y="1558212"/>
          <a:ext cx="2664296" cy="3579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es-ES" sz="1200" b="1" i="0" dirty="0" err="1">
                          <a:latin typeface="Arial" pitchFamily="34" charset="0"/>
                          <a:cs typeface="Arial" pitchFamily="34" charset="0"/>
                        </a:rPr>
                        <a:t>Glycerol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RI 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LSPR</a:t>
                      </a:r>
                      <a:r>
                        <a:rPr lang="es-ES" sz="1200" b="1" i="0" baseline="0" dirty="0">
                          <a:latin typeface="Arial" pitchFamily="34" charset="0"/>
                          <a:cs typeface="Arial" pitchFamily="34" charset="0"/>
                        </a:rPr>
                        <a:t> / </a:t>
                      </a:r>
                      <a:r>
                        <a:rPr lang="es-ES" sz="1200" b="1" i="0" baseline="0" dirty="0" err="1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788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0" name="Objeto 9">
            <a:extLst>
              <a:ext uri="{FF2B5EF4-FFF2-40B4-BE49-F238E27FC236}">
                <a16:creationId xmlns:a16="http://schemas.microsoft.com/office/drawing/2014/main" id="{E1E8DE39-2408-C8FF-265E-E45C69E249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215767"/>
              </p:ext>
            </p:extLst>
          </p:nvPr>
        </p:nvGraphicFramePr>
        <p:xfrm>
          <a:off x="3328145" y="1272461"/>
          <a:ext cx="4320000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5" imgW="3959280" imgH="3959280" progId="Origin95.Graph">
                  <p:embed/>
                </p:oleObj>
              </mc:Choice>
              <mc:Fallback>
                <p:oleObj name="Graph" r:id="rId5" imgW="3959280" imgH="3959280" progId="Origin95.Graph">
                  <p:embed/>
                  <p:pic>
                    <p:nvPicPr>
                      <p:cNvPr id="10" name="Objeto 9">
                        <a:extLst>
                          <a:ext uri="{FF2B5EF4-FFF2-40B4-BE49-F238E27FC236}">
                            <a16:creationId xmlns:a16="http://schemas.microsoft.com/office/drawing/2014/main" id="{E1E8DE39-2408-C8FF-265E-E45C69E249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28145" y="1272461"/>
                        <a:ext cx="4320000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3 CuadroTexto">
            <a:extLst>
              <a:ext uri="{FF2B5EF4-FFF2-40B4-BE49-F238E27FC236}">
                <a16:creationId xmlns:a16="http://schemas.microsoft.com/office/drawing/2014/main" id="{C1F2BB88-4F69-A725-2BF2-B6103911676F}"/>
              </a:ext>
            </a:extLst>
          </p:cNvPr>
          <p:cNvSpPr txBox="1"/>
          <p:nvPr/>
        </p:nvSpPr>
        <p:spPr>
          <a:xfrm>
            <a:off x="11130678" y="6522231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14/11/22B</a:t>
            </a:r>
          </a:p>
        </p:txBody>
      </p:sp>
    </p:spTree>
    <p:extLst>
      <p:ext uri="{BB962C8B-B14F-4D97-AF65-F5344CB8AC3E}">
        <p14:creationId xmlns:p14="http://schemas.microsoft.com/office/powerpoint/2010/main" val="1454623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3 CuadroTexto">
            <a:extLst>
              <a:ext uri="{FF2B5EF4-FFF2-40B4-BE49-F238E27FC236}">
                <a16:creationId xmlns:a16="http://schemas.microsoft.com/office/drawing/2014/main" id="{00A28682-87BD-ADF5-42FB-4216422EF446}"/>
              </a:ext>
            </a:extLst>
          </p:cNvPr>
          <p:cNvSpPr txBox="1"/>
          <p:nvPr/>
        </p:nvSpPr>
        <p:spPr>
          <a:xfrm>
            <a:off x="11130678" y="6522231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15/11/22B</a:t>
            </a:r>
          </a:p>
        </p:txBody>
      </p:sp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3CE4E3F8-262A-ED7A-1ADA-3328B85A1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158584"/>
              </p:ext>
            </p:extLst>
          </p:nvPr>
        </p:nvGraphicFramePr>
        <p:xfrm>
          <a:off x="809110" y="1639086"/>
          <a:ext cx="2664296" cy="3579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es-ES" sz="1200" b="1" i="0" dirty="0" err="1">
                          <a:latin typeface="Arial" pitchFamily="34" charset="0"/>
                          <a:cs typeface="Arial" pitchFamily="34" charset="0"/>
                        </a:rPr>
                        <a:t>Glycerol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RI 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LSPR</a:t>
                      </a:r>
                      <a:r>
                        <a:rPr lang="es-ES" sz="1200" b="1" i="0" baseline="0" dirty="0">
                          <a:latin typeface="Arial" pitchFamily="34" charset="0"/>
                          <a:cs typeface="Arial" pitchFamily="34" charset="0"/>
                        </a:rPr>
                        <a:t> / </a:t>
                      </a:r>
                      <a:r>
                        <a:rPr lang="es-ES" sz="1200" b="1" i="0" baseline="0" dirty="0" err="1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F9E2EDBB-AE62-2587-6B07-94AD9250BA45}"/>
              </a:ext>
            </a:extLst>
          </p:cNvPr>
          <p:cNvSpPr txBox="1"/>
          <p:nvPr/>
        </p:nvSpPr>
        <p:spPr>
          <a:xfrm>
            <a:off x="418063" y="283299"/>
            <a:ext cx="2356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AuBPs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87nmx30nm</a:t>
            </a:r>
          </a:p>
        </p:txBody>
      </p:sp>
      <p:graphicFrame>
        <p:nvGraphicFramePr>
          <p:cNvPr id="11" name="Objeto 10">
            <a:extLst>
              <a:ext uri="{FF2B5EF4-FFF2-40B4-BE49-F238E27FC236}">
                <a16:creationId xmlns:a16="http://schemas.microsoft.com/office/drawing/2014/main" id="{A7C2E628-189B-2D9B-C6FF-5295DC6173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500540"/>
              </p:ext>
            </p:extLst>
          </p:nvPr>
        </p:nvGraphicFramePr>
        <p:xfrm>
          <a:off x="3369786" y="1476988"/>
          <a:ext cx="4320000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aph" r:id="rId3" imgW="3959161" imgH="3959105" progId="Origin95.Graph">
                  <p:embed/>
                </p:oleObj>
              </mc:Choice>
              <mc:Fallback>
                <p:oleObj name="Graph" r:id="rId3" imgW="3959161" imgH="3959105" progId="Origin95.Graph">
                  <p:embed/>
                  <p:pic>
                    <p:nvPicPr>
                      <p:cNvPr id="11" name="Objeto 10">
                        <a:extLst>
                          <a:ext uri="{FF2B5EF4-FFF2-40B4-BE49-F238E27FC236}">
                            <a16:creationId xmlns:a16="http://schemas.microsoft.com/office/drawing/2014/main" id="{A7C2E628-189B-2D9B-C6FF-5295DC6173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9786" y="1476988"/>
                        <a:ext cx="4320000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2BE8BFE8-B386-E156-A21A-CB678E06F8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882408"/>
              </p:ext>
            </p:extLst>
          </p:nvPr>
        </p:nvGraphicFramePr>
        <p:xfrm>
          <a:off x="7352605" y="1393009"/>
          <a:ext cx="4320000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aph" r:id="rId5" imgW="3959280" imgH="3959280" progId="Origin95.Graph">
                  <p:embed/>
                </p:oleObj>
              </mc:Choice>
              <mc:Fallback>
                <p:oleObj name="Graph" r:id="rId5" imgW="3959280" imgH="3959280" progId="Origin95.Graph">
                  <p:embed/>
                  <p:pic>
                    <p:nvPicPr>
                      <p:cNvPr id="12" name="Objeto 11">
                        <a:extLst>
                          <a:ext uri="{FF2B5EF4-FFF2-40B4-BE49-F238E27FC236}">
                            <a16:creationId xmlns:a16="http://schemas.microsoft.com/office/drawing/2014/main" id="{2BE8BFE8-B386-E156-A21A-CB678E06F8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52605" y="1393009"/>
                        <a:ext cx="4320000" cy="43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5559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3 CuadroTexto">
            <a:extLst>
              <a:ext uri="{FF2B5EF4-FFF2-40B4-BE49-F238E27FC236}">
                <a16:creationId xmlns:a16="http://schemas.microsoft.com/office/drawing/2014/main" id="{EA277360-084E-C5FD-2302-8E7A5A17E7C3}"/>
              </a:ext>
            </a:extLst>
          </p:cNvPr>
          <p:cNvSpPr txBox="1"/>
          <p:nvPr/>
        </p:nvSpPr>
        <p:spPr>
          <a:xfrm>
            <a:off x="11130678" y="6522231"/>
            <a:ext cx="966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15/11/22C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AFC289F5-D72D-7EF3-F6A4-35928A449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58011"/>
              </p:ext>
            </p:extLst>
          </p:nvPr>
        </p:nvGraphicFramePr>
        <p:xfrm>
          <a:off x="809110" y="1639086"/>
          <a:ext cx="2664296" cy="3579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es-ES" sz="1200" b="1" i="0" dirty="0" err="1">
                          <a:latin typeface="Arial" pitchFamily="34" charset="0"/>
                          <a:cs typeface="Arial" pitchFamily="34" charset="0"/>
                        </a:rPr>
                        <a:t>Glycerol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RI 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LSPR</a:t>
                      </a:r>
                      <a:r>
                        <a:rPr lang="es-ES" sz="1200" b="1" i="0" baseline="0" dirty="0">
                          <a:latin typeface="Arial" pitchFamily="34" charset="0"/>
                          <a:cs typeface="Arial" pitchFamily="34" charset="0"/>
                        </a:rPr>
                        <a:t> / </a:t>
                      </a:r>
                      <a:r>
                        <a:rPr lang="es-ES" sz="1200" b="1" i="0" baseline="0" dirty="0" err="1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662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693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CD3268D6-EC92-BBC5-8B94-372BE584615A}"/>
              </a:ext>
            </a:extLst>
          </p:cNvPr>
          <p:cNvSpPr txBox="1"/>
          <p:nvPr/>
        </p:nvSpPr>
        <p:spPr>
          <a:xfrm>
            <a:off x="418063" y="283299"/>
            <a:ext cx="2356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AuBPs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72nmx25nm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104B091B-1BF3-C97C-2132-EC6447A6D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810" y="1373124"/>
            <a:ext cx="4320000" cy="432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05E55B80-5BA8-FE4E-71DD-382AB285B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488" y="1373124"/>
            <a:ext cx="43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3 CuadroTexto">
            <a:extLst>
              <a:ext uri="{FF2B5EF4-FFF2-40B4-BE49-F238E27FC236}">
                <a16:creationId xmlns:a16="http://schemas.microsoft.com/office/drawing/2014/main" id="{CC81ED5E-ABBE-51A7-5B5F-67935D0BB58E}"/>
              </a:ext>
            </a:extLst>
          </p:cNvPr>
          <p:cNvSpPr txBox="1"/>
          <p:nvPr/>
        </p:nvSpPr>
        <p:spPr>
          <a:xfrm>
            <a:off x="11130678" y="6522231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17/11/22A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0137024E-AAD0-FD8D-2B79-6EA87AFB9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19524"/>
              </p:ext>
            </p:extLst>
          </p:nvPr>
        </p:nvGraphicFramePr>
        <p:xfrm>
          <a:off x="715800" y="1639086"/>
          <a:ext cx="2664296" cy="3579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es-ES" sz="1200" b="1" i="0" dirty="0" err="1">
                          <a:latin typeface="Arial" pitchFamily="34" charset="0"/>
                          <a:cs typeface="Arial" pitchFamily="34" charset="0"/>
                        </a:rPr>
                        <a:t>Glycerol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RI 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LSPR</a:t>
                      </a:r>
                      <a:r>
                        <a:rPr lang="es-ES" sz="1200" b="1" i="0" baseline="0" dirty="0">
                          <a:latin typeface="Arial" pitchFamily="34" charset="0"/>
                          <a:cs typeface="Arial" pitchFamily="34" charset="0"/>
                        </a:rPr>
                        <a:t> / </a:t>
                      </a:r>
                      <a:r>
                        <a:rPr lang="es-ES" sz="1200" b="1" i="0" baseline="0" dirty="0" err="1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562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B2EBB3A-0846-763B-F6E9-9652C95CB14A}"/>
              </a:ext>
            </a:extLst>
          </p:cNvPr>
          <p:cNvSpPr txBox="1"/>
          <p:nvPr/>
        </p:nvSpPr>
        <p:spPr>
          <a:xfrm>
            <a:off x="418063" y="283299"/>
            <a:ext cx="2632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AuDecahedra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30nm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7CD0A8C-3E8E-4FC8-F7A7-E995DB63B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751" y="1449324"/>
            <a:ext cx="4320000" cy="432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F981206-5233-FBFF-CE6A-DD1A95871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800" y="1449324"/>
            <a:ext cx="43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4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3 CuadroTexto">
            <a:extLst>
              <a:ext uri="{FF2B5EF4-FFF2-40B4-BE49-F238E27FC236}">
                <a16:creationId xmlns:a16="http://schemas.microsoft.com/office/drawing/2014/main" id="{CC81ED5E-ABBE-51A7-5B5F-67935D0BB58E}"/>
              </a:ext>
            </a:extLst>
          </p:cNvPr>
          <p:cNvSpPr txBox="1"/>
          <p:nvPr/>
        </p:nvSpPr>
        <p:spPr>
          <a:xfrm>
            <a:off x="11130678" y="6522231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17/11/22B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0137024E-AAD0-FD8D-2B79-6EA87AFB9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051316"/>
              </p:ext>
            </p:extLst>
          </p:nvPr>
        </p:nvGraphicFramePr>
        <p:xfrm>
          <a:off x="809110" y="1639086"/>
          <a:ext cx="2664296" cy="3579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es-ES" sz="1200" b="1" i="0" dirty="0" err="1">
                          <a:latin typeface="Arial" pitchFamily="34" charset="0"/>
                          <a:cs typeface="Arial" pitchFamily="34" charset="0"/>
                        </a:rPr>
                        <a:t>Glycerol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RI 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i="0" dirty="0">
                          <a:latin typeface="Arial" pitchFamily="34" charset="0"/>
                          <a:cs typeface="Arial" pitchFamily="34" charset="0"/>
                        </a:rPr>
                        <a:t>LSPR</a:t>
                      </a:r>
                      <a:r>
                        <a:rPr lang="es-ES" sz="1200" b="1" i="0" baseline="0" dirty="0">
                          <a:latin typeface="Arial" pitchFamily="34" charset="0"/>
                          <a:cs typeface="Arial" pitchFamily="34" charset="0"/>
                        </a:rPr>
                        <a:t> / </a:t>
                      </a:r>
                      <a:r>
                        <a:rPr lang="es-ES" sz="1200" b="1" i="0" baseline="0" dirty="0" err="1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endParaRPr lang="en-US" sz="12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598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1.384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B2EBB3A-0846-763B-F6E9-9652C95CB14A}"/>
              </a:ext>
            </a:extLst>
          </p:cNvPr>
          <p:cNvSpPr txBox="1"/>
          <p:nvPr/>
        </p:nvSpPr>
        <p:spPr>
          <a:xfrm>
            <a:off x="418063" y="283299"/>
            <a:ext cx="2632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AuDecahedra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51nm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F592629-FCB5-1278-55A1-61F0E8636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427" y="1447186"/>
            <a:ext cx="4320000" cy="432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956B97C-9EDA-6036-8229-34F765107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077" y="1447186"/>
            <a:ext cx="43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558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215</Words>
  <Application>Microsoft Office PowerPoint</Application>
  <PresentationFormat>Widescreen</PresentationFormat>
  <Paragraphs>190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Tema de Office</vt:lpstr>
      <vt:lpstr>Graph</vt:lpstr>
      <vt:lpstr>Unicode 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Sanchez Iglesias</dc:creator>
  <cp:lastModifiedBy>Camino Martin Sanchez</cp:lastModifiedBy>
  <cp:revision>2</cp:revision>
  <dcterms:created xsi:type="dcterms:W3CDTF">2022-11-14T15:03:19Z</dcterms:created>
  <dcterms:modified xsi:type="dcterms:W3CDTF">2025-07-18T13:31:38Z</dcterms:modified>
</cp:coreProperties>
</file>